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85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9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85581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624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334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555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00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9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742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84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78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18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77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47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D436830-CFBC-4E0B-8778-F83A62CB1419}" type="datetimeFigureOut">
              <a:rPr lang="en-US" smtClean="0"/>
              <a:t>7/8/2023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900B7-C7BA-4FE9-8438-6FA6B64EF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465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E619-6C4B-1410-553B-4AB0DCB2B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489" y="545571"/>
            <a:ext cx="9144000" cy="1387652"/>
          </a:xfrm>
        </p:spPr>
        <p:txBody>
          <a:bodyPr/>
          <a:lstStyle/>
          <a:p>
            <a:pPr algn="r"/>
            <a:r>
              <a:rPr lang="fa-IR" dirty="0"/>
              <a:t>به نام خدا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921A82-AB3A-46BC-1969-CF7DA8106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489" y="2134483"/>
            <a:ext cx="9144000" cy="1655762"/>
          </a:xfrm>
        </p:spPr>
        <p:txBody>
          <a:bodyPr>
            <a:normAutofit lnSpcReduction="10000"/>
          </a:bodyPr>
          <a:lstStyle/>
          <a:p>
            <a:pPr algn="r"/>
            <a:r>
              <a:rPr lang="fa-IR" dirty="0"/>
              <a:t>پروژه ی تست سرعت دانلود و آپلود</a:t>
            </a:r>
          </a:p>
          <a:p>
            <a:pPr algn="r"/>
            <a:r>
              <a:rPr lang="fa-IR" dirty="0"/>
              <a:t>کلاس شبکه های موبایل دکتر دیانت</a:t>
            </a:r>
          </a:p>
          <a:p>
            <a:pPr algn="r"/>
            <a:r>
              <a:rPr lang="fa-IR" dirty="0"/>
              <a:t>عماد وثوقی</a:t>
            </a:r>
          </a:p>
          <a:p>
            <a:pPr algn="r"/>
            <a:r>
              <a:rPr lang="fa-IR" dirty="0"/>
              <a:t>نیما کمبرانی</a:t>
            </a:r>
            <a:endParaRPr lang="en-US" dirty="0"/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61CE6EA5-1D6F-56DF-488A-C7D7F1B19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4934" y="1236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/>
              <a:t>نمایش تست ها انجام شده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655" y="1798069"/>
            <a:ext cx="2139728" cy="3678482"/>
          </a:xfrm>
          <a:prstGeom prst="rect">
            <a:avLst/>
          </a:prstGeom>
        </p:spPr>
      </p:pic>
      <p:pic>
        <p:nvPicPr>
          <p:cNvPr id="6" name="History view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74655" y="18532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/>
              <a:t>انجام تست دانلود و آپلود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1853248"/>
            <a:ext cx="5838725" cy="3420318"/>
          </a:xfrm>
          <a:prstGeom prst="rect">
            <a:avLst/>
          </a:prstGeom>
        </p:spPr>
      </p:pic>
      <p:pic>
        <p:nvPicPr>
          <p:cNvPr id="7" name="testbac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4153" y="205729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01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/>
              <a:t>نمایش تست ها در حال اجرا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092" y="1424897"/>
            <a:ext cx="2311291" cy="4101409"/>
          </a:xfrm>
          <a:prstGeom prst="rect">
            <a:avLst/>
          </a:prstGeom>
        </p:spPr>
      </p:pic>
      <p:pic>
        <p:nvPicPr>
          <p:cNvPr id="7" name="Test displ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86927" y="18532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7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76537"/>
          </a:xfrm>
        </p:spPr>
        <p:txBody>
          <a:bodyPr/>
          <a:lstStyle/>
          <a:p>
            <a:pPr algn="r" rtl="1"/>
            <a:r>
              <a:rPr lang="fa-IR" dirty="0" smtClean="0"/>
              <a:t>ساختار اصلی نمایش برنامه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853248"/>
            <a:ext cx="2436048" cy="4220415"/>
          </a:xfrm>
          <a:prstGeom prst="rect">
            <a:avLst/>
          </a:prstGeom>
        </p:spPr>
      </p:pic>
      <p:pic>
        <p:nvPicPr>
          <p:cNvPr id="5" name="fragment ma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6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38048" y="2525603"/>
            <a:ext cx="9404350" cy="1076325"/>
          </a:xfrm>
        </p:spPr>
        <p:txBody>
          <a:bodyPr/>
          <a:lstStyle/>
          <a:p>
            <a:pPr algn="r" rtl="1"/>
            <a:r>
              <a:rPr lang="fa-IR" dirty="0" smtClean="0"/>
              <a:t>با تشکر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4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36FA4-A734-ED7A-6597-3B02FBAD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انتخاب سرور تست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4A5EA-FB59-FDD4-009B-2CE9B70A6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41" y="603955"/>
            <a:ext cx="3236984" cy="5650089"/>
          </a:xfrm>
          <a:prstGeom prst="rect">
            <a:avLst/>
          </a:prstGeom>
        </p:spPr>
      </p:pic>
      <p:pic>
        <p:nvPicPr>
          <p:cNvPr id="6" name="Slide 2">
            <a:hlinkClick r:id="" action="ppaction://media"/>
            <a:extLst>
              <a:ext uri="{FF2B5EF4-FFF2-40B4-BE49-F238E27FC236}">
                <a16:creationId xmlns:a16="http://schemas.microsoft.com/office/drawing/2014/main" id="{107DA8D0-419A-71BF-5EF8-E88D4F37D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51555" y="6039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E0207-F00A-A2CB-A648-0304B4C8E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تست دانلود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30A6D-F035-87D9-2BCE-C3D1AF21E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24" y="343481"/>
            <a:ext cx="3335656" cy="6171037"/>
          </a:xfrm>
          <a:prstGeom prst="rect">
            <a:avLst/>
          </a:prstGeom>
        </p:spPr>
      </p:pic>
      <p:pic>
        <p:nvPicPr>
          <p:cNvPr id="5" name="Slide 3">
            <a:hlinkClick r:id="" action="ppaction://media"/>
            <a:extLst>
              <a:ext uri="{FF2B5EF4-FFF2-40B4-BE49-F238E27FC236}">
                <a16:creationId xmlns:a16="http://schemas.microsoft.com/office/drawing/2014/main" id="{221DCE2D-9A29-BA4E-6194-AB865D622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3883" y="452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F1EE-772C-3E84-1220-F58E2F80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تست آپلود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0E6EEF-5D05-B10B-DB3A-CBCC89EC0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335" y="279981"/>
            <a:ext cx="3349030" cy="6298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6F7DB6-BDA6-B338-F7DB-7AEA5A91B724}"/>
              </a:ext>
            </a:extLst>
          </p:cNvPr>
          <p:cNvSpPr txBox="1"/>
          <p:nvPr/>
        </p:nvSpPr>
        <p:spPr>
          <a:xfrm>
            <a:off x="5101701" y="1530082"/>
            <a:ext cx="510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dirty="0"/>
              <a:t>(نحوه ی محاسبه ی جیتر در وویس این اسلاید توضیح داده شده است.)</a:t>
            </a:r>
            <a:endParaRPr lang="en-US" dirty="0"/>
          </a:p>
        </p:txBody>
      </p:sp>
      <p:pic>
        <p:nvPicPr>
          <p:cNvPr id="6" name="Slide 4">
            <a:hlinkClick r:id="" action="ppaction://media"/>
            <a:extLst>
              <a:ext uri="{FF2B5EF4-FFF2-40B4-BE49-F238E27FC236}">
                <a16:creationId xmlns:a16="http://schemas.microsoft.com/office/drawing/2014/main" id="{9A2679AD-03FA-7F4F-FBEB-63D5D7D4C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48472" y="452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0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45831-C65E-039E-0630-A3AFA37E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مشاهده ی هیستوری تست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147C50-0586-2FAA-D27D-D7EDA730D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8" y="570089"/>
            <a:ext cx="3002795" cy="5717822"/>
          </a:xfrm>
          <a:prstGeom prst="rect">
            <a:avLst/>
          </a:prstGeom>
        </p:spPr>
      </p:pic>
      <p:pic>
        <p:nvPicPr>
          <p:cNvPr id="8" name="Slide 5">
            <a:hlinkClick r:id="" action="ppaction://media"/>
            <a:extLst>
              <a:ext uri="{FF2B5EF4-FFF2-40B4-BE49-F238E27FC236}">
                <a16:creationId xmlns:a16="http://schemas.microsoft.com/office/drawing/2014/main" id="{69D5A529-5EC8-6F16-1BB6-B965EDA7A5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8950" y="4527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7DE7A-6891-B890-CEF8-06B93929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فیلم عملکرد برنامه</a:t>
            </a:r>
            <a:endParaRPr lang="en-US" dirty="0"/>
          </a:p>
        </p:txBody>
      </p:sp>
      <p:pic>
        <p:nvPicPr>
          <p:cNvPr id="4" name="SVID_20230630_153013_1">
            <a:hlinkClick r:id="" action="ppaction://media"/>
            <a:extLst>
              <a:ext uri="{FF2B5EF4-FFF2-40B4-BE49-F238E27FC236}">
                <a16:creationId xmlns:a16="http://schemas.microsoft.com/office/drawing/2014/main" id="{839BC26D-1F1B-8B15-CCA9-F77A0959FA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8274" y="452718"/>
            <a:ext cx="2633497" cy="556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6" y="1250730"/>
            <a:ext cx="6525390" cy="53516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48BC7-9D71-A7D9-374E-9005B7E6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379" y="452718"/>
            <a:ext cx="7252455" cy="1273606"/>
          </a:xfrm>
        </p:spPr>
        <p:txBody>
          <a:bodyPr/>
          <a:lstStyle/>
          <a:p>
            <a:pPr algn="r" rtl="1"/>
            <a:r>
              <a:rPr lang="fa-IR" dirty="0" smtClean="0"/>
              <a:t>بخشی از</a:t>
            </a:r>
            <a:r>
              <a:rPr lang="en-US" dirty="0" smtClean="0"/>
              <a:t> </a:t>
            </a:r>
            <a:r>
              <a:rPr lang="fa-IR" dirty="0" smtClean="0"/>
              <a:t>کد کلاس </a:t>
            </a:r>
            <a:r>
              <a:rPr lang="en-US" dirty="0" err="1"/>
              <a:t>DownloadTest</a:t>
            </a:r>
            <a:endParaRPr lang="en-US" dirty="0"/>
          </a:p>
        </p:txBody>
      </p:sp>
      <p:pic>
        <p:nvPicPr>
          <p:cNvPr id="6" name="Slide 7">
            <a:hlinkClick r:id="" action="ppaction://media"/>
            <a:extLst>
              <a:ext uri="{FF2B5EF4-FFF2-40B4-BE49-F238E27FC236}">
                <a16:creationId xmlns:a16="http://schemas.microsoft.com/office/drawing/2014/main" id="{D0AEE4AC-194E-B264-505B-507E1A0E0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3129" y="18952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1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 8">
            <a:hlinkClick r:id="" action="ppaction://media"/>
            <a:extLst>
              <a:ext uri="{FF2B5EF4-FFF2-40B4-BE49-F238E27FC236}">
                <a16:creationId xmlns:a16="http://schemas.microsoft.com/office/drawing/2014/main" id="{93C97D65-D924-F60E-CE76-60E84AE44F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8637" y="3185318"/>
            <a:ext cx="487363" cy="4873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1748BC7-9D71-A7D9-374E-9005B7E6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8379" y="452718"/>
            <a:ext cx="7252455" cy="1273606"/>
          </a:xfrm>
        </p:spPr>
        <p:txBody>
          <a:bodyPr/>
          <a:lstStyle/>
          <a:p>
            <a:pPr algn="r" rtl="1"/>
            <a:r>
              <a:rPr lang="fa-IR" dirty="0" smtClean="0"/>
              <a:t>پیاده‌سازی بخش های مختلف کد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7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/>
              <a:t>ذخیره سازی داده های تست انجام شده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0" y="1613034"/>
            <a:ext cx="4761461" cy="1831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09" y="3697015"/>
            <a:ext cx="4761461" cy="1620220"/>
          </a:xfrm>
          <a:prstGeom prst="rect">
            <a:avLst/>
          </a:prstGeom>
        </p:spPr>
      </p:pic>
      <p:pic>
        <p:nvPicPr>
          <p:cNvPr id="5" name="Dat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1042" y="18532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1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544</TotalTime>
  <Words>88</Words>
  <Application>Microsoft Office PowerPoint</Application>
  <PresentationFormat>Widescreen</PresentationFormat>
  <Paragraphs>19</Paragraphs>
  <Slides>14</Slides>
  <Notes>0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Times New Roman</vt:lpstr>
      <vt:lpstr>Wingdings 3</vt:lpstr>
      <vt:lpstr>Ion</vt:lpstr>
      <vt:lpstr>به نام خدا</vt:lpstr>
      <vt:lpstr>انتخاب سرور تست</vt:lpstr>
      <vt:lpstr>تست دانلود</vt:lpstr>
      <vt:lpstr>تست آپلود</vt:lpstr>
      <vt:lpstr>مشاهده ی هیستوری تست</vt:lpstr>
      <vt:lpstr>فیلم عملکرد برنامه</vt:lpstr>
      <vt:lpstr>بخشی از کد کلاس DownloadTest</vt:lpstr>
      <vt:lpstr>پیاده‌سازی بخش های مختلف کد</vt:lpstr>
      <vt:lpstr>ذخیره سازی داده های تست انجام شده</vt:lpstr>
      <vt:lpstr>نمایش تست ها انجام شده</vt:lpstr>
      <vt:lpstr>انجام تست دانلود و آپلود</vt:lpstr>
      <vt:lpstr>نمایش تست ها در حال اجرا</vt:lpstr>
      <vt:lpstr>ساختار اصلی نمایش برنامه</vt:lpstr>
      <vt:lpstr>با تشکر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emad vosough</dc:creator>
  <cp:lastModifiedBy>nima 007</cp:lastModifiedBy>
  <cp:revision>23</cp:revision>
  <dcterms:created xsi:type="dcterms:W3CDTF">2023-06-30T13:42:18Z</dcterms:created>
  <dcterms:modified xsi:type="dcterms:W3CDTF">2023-07-08T20:18:23Z</dcterms:modified>
</cp:coreProperties>
</file>